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2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0FFFF"/>
    <a:srgbClr val="9900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96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25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49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9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73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06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62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18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17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52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13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0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C45BE-E336-4923-A511-10DA28AE3DF7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2CB4F-9DF9-4B95-9D28-DE3BEE0960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57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3" name="type.wav"/>
          </p:stSnd>
        </p:sndAc>
      </p:transition>
    </mc:Choice>
    <mc:Fallback xmlns="">
      <p:transition spd="slow">
        <p:fade/>
        <p:sndAc>
          <p:stSnd>
            <p:snd r:embed="rId15" name="type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ashionblog4fall.info/photo/56b59374de40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9" y="-1413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017692"/>
            <a:ext cx="2720988" cy="3574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-756592" y="312816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Овал</a:t>
            </a:r>
            <a:endParaRPr lang="ru-RU" sz="1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033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type.wav"/>
          </p:stSnd>
        </p:sndAc>
      </p:transition>
    </mc:Choice>
    <mc:Fallback>
      <p:transition spd="slow">
        <p:fade/>
        <p:sndAc>
          <p:stSnd>
            <p:snd r:embed="rId2" name="typ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2856"/>
            <a:ext cx="7772400" cy="1470025"/>
          </a:xfrm>
        </p:spPr>
        <p:txBody>
          <a:bodyPr>
            <a:noAutofit/>
            <a:scene3d>
              <a:camera prst="perspectiveRigh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Овал</a:t>
            </a:r>
            <a:r>
              <a:rPr lang="ru-RU" sz="6000" b="1" dirty="0">
                <a:ln>
                  <a:solidFill>
                    <a:schemeClr val="tx1"/>
                  </a:solidFill>
                </a:ln>
              </a:rPr>
              <a:t> </a:t>
            </a:r>
            <a:r>
              <a:rPr lang="ru-RU" sz="6000" b="1" dirty="0" smtClean="0">
                <a:ln>
                  <a:solidFill>
                    <a:schemeClr val="tx1"/>
                  </a:solidFill>
                </a:ln>
              </a:rPr>
              <a:t>(от</a:t>
            </a:r>
            <a:r>
              <a:rPr lang="ru-RU" sz="6000" b="1" dirty="0">
                <a:ln>
                  <a:solidFill>
                    <a:schemeClr val="tx1"/>
                  </a:solidFill>
                </a:ln>
              </a:rPr>
              <a:t> лат. </a:t>
            </a:r>
            <a:r>
              <a:rPr lang="ru-RU" sz="6000" b="1" i="1" dirty="0" err="1">
                <a:ln>
                  <a:solidFill>
                    <a:schemeClr val="tx1"/>
                  </a:solidFill>
                </a:ln>
              </a:rPr>
              <a:t>ovum</a:t>
            </a:r>
            <a:r>
              <a:rPr lang="ru-RU" sz="6000" b="1" dirty="0">
                <a:ln>
                  <a:solidFill>
                    <a:schemeClr val="tx1"/>
                  </a:solidFill>
                </a:ln>
              </a:rPr>
              <a:t> — яйцо</a:t>
            </a:r>
            <a:r>
              <a:rPr lang="ru-RU" sz="6000" b="1" dirty="0" smtClean="0">
                <a:ln>
                  <a:solidFill>
                    <a:schemeClr val="tx1"/>
                  </a:solidFill>
                </a:ln>
              </a:rPr>
              <a:t>) - </a:t>
            </a:r>
            <a:r>
              <a:rPr lang="ru-RU" sz="6000" b="1" dirty="0">
                <a:ln>
                  <a:solidFill>
                    <a:schemeClr val="tx1"/>
                  </a:solidFill>
                </a:ln>
              </a:rPr>
              <a:t>продолговатая окружность</a:t>
            </a:r>
          </a:p>
        </p:txBody>
      </p:sp>
    </p:spTree>
    <p:extLst>
      <p:ext uri="{BB962C8B-B14F-4D97-AF65-F5344CB8AC3E}">
        <p14:creationId xmlns:p14="http://schemas.microsoft.com/office/powerpoint/2010/main" val="91787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type.wav"/>
          </p:stSnd>
        </p:sndAc>
      </p:transition>
    </mc:Choice>
    <mc:Fallback xmlns="">
      <p:transition spd="slow">
        <p:fade/>
        <p:sndAc>
          <p:stSnd>
            <p:snd r:embed="rId3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907704" y="1988840"/>
            <a:ext cx="5400600" cy="3312368"/>
          </a:xfrm>
          <a:prstGeom prst="ellipse">
            <a:avLst/>
          </a:prstGeom>
          <a:solidFill>
            <a:srgbClr val="FF66CC"/>
          </a:solidFill>
          <a:ln w="7620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endParaRPr lang="ru-RU">
              <a:solidFill>
                <a:schemeClr val="tx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3979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type.wav"/>
          </p:stSnd>
        </p:sndAc>
      </p:transition>
    </mc:Choice>
    <mc:Fallback>
      <p:transition spd="slow">
        <p:fade/>
        <p:sndAc>
          <p:stSnd>
            <p:snd r:embed="rId2" name="type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08104" y="2852936"/>
            <a:ext cx="1889945" cy="115212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469003" y="1595354"/>
            <a:ext cx="2205990" cy="114518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691680" y="4509120"/>
            <a:ext cx="1368152" cy="1584176"/>
          </a:xfrm>
          <a:prstGeom prst="triangl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67644" y="3255049"/>
            <a:ext cx="1008112" cy="936104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решение 7"/>
          <p:cNvSpPr/>
          <p:nvPr/>
        </p:nvSpPr>
        <p:spPr>
          <a:xfrm rot="5400000">
            <a:off x="5472100" y="4612579"/>
            <a:ext cx="2232248" cy="1296144"/>
          </a:xfrm>
          <a:prstGeom prst="flowChartDecision">
            <a:avLst/>
          </a:prstGeom>
          <a:solidFill>
            <a:srgbClr val="FF66C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367644" y="381405"/>
            <a:ext cx="6474217" cy="132343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</a:t>
            </a:r>
            <a:r>
              <a:rPr lang="ru-RU" sz="8000" b="1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овал</a:t>
            </a:r>
            <a:endParaRPr lang="ru-RU" sz="3200" b="1" dirty="0"/>
          </a:p>
        </p:txBody>
      </p:sp>
      <p:sp>
        <p:nvSpPr>
          <p:cNvPr id="10" name="Параллелограмм 9"/>
          <p:cNvSpPr/>
          <p:nvPr/>
        </p:nvSpPr>
        <p:spPr>
          <a:xfrm>
            <a:off x="3050285" y="3501008"/>
            <a:ext cx="1814206" cy="1368152"/>
          </a:xfrm>
          <a:prstGeom prst="parallelogram">
            <a:avLst/>
          </a:prstGeom>
          <a:solidFill>
            <a:srgbClr val="990099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рапеция 10"/>
          <p:cNvSpPr/>
          <p:nvPr/>
        </p:nvSpPr>
        <p:spPr>
          <a:xfrm>
            <a:off x="1547664" y="1728561"/>
            <a:ext cx="1656184" cy="1124375"/>
          </a:xfrm>
          <a:prstGeom prst="trapezoid">
            <a:avLst/>
          </a:prstGeom>
          <a:solidFill>
            <a:srgbClr val="FF66CC"/>
          </a:solidFill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FF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 rot="2895684">
            <a:off x="3482711" y="5342041"/>
            <a:ext cx="1793203" cy="1173637"/>
          </a:xfrm>
          <a:prstGeom prst="ellipse">
            <a:avLst/>
          </a:prstGeom>
          <a:solidFill>
            <a:srgbClr val="00FFFF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87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type.wav"/>
          </p:stSnd>
        </p:sndAc>
      </p:transition>
    </mc:Choice>
    <mc:Fallback xmlns="">
      <p:transition spd="slow">
        <p:fade/>
        <p:sndAc>
          <p:stSnd>
            <p:snd r:embed="rId4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</Words>
  <Application>Microsoft Office PowerPoint</Application>
  <PresentationFormat>Экран (4:3)</PresentationFormat>
  <Paragraphs>3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Овал (от лат. ovum — яйцо) - продолговатая окружность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Овал</dc:title>
  <dc:creator>Windows User</dc:creator>
  <cp:lastModifiedBy>Пользователь</cp:lastModifiedBy>
  <cp:revision>10</cp:revision>
  <dcterms:created xsi:type="dcterms:W3CDTF">2016-11-24T16:09:21Z</dcterms:created>
  <dcterms:modified xsi:type="dcterms:W3CDTF">2016-12-16T19:37:10Z</dcterms:modified>
</cp:coreProperties>
</file>